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6" r:id="rId2"/>
    <p:sldId id="275" r:id="rId3"/>
    <p:sldId id="276" r:id="rId4"/>
    <p:sldId id="277" r:id="rId5"/>
    <p:sldId id="289" r:id="rId6"/>
    <p:sldId id="279" r:id="rId7"/>
    <p:sldId id="281" r:id="rId8"/>
    <p:sldId id="290" r:id="rId9"/>
    <p:sldId id="291" r:id="rId10"/>
    <p:sldId id="282" r:id="rId11"/>
    <p:sldId id="283" r:id="rId12"/>
    <p:sldId id="284" r:id="rId13"/>
    <p:sldId id="285" r:id="rId14"/>
    <p:sldId id="287" r:id="rId15"/>
    <p:sldId id="288" r:id="rId16"/>
    <p:sldId id="272" r:id="rId17"/>
    <p:sldId id="273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" userDrawn="1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72A"/>
    <a:srgbClr val="5761AC"/>
    <a:srgbClr val="1CB2C5"/>
    <a:srgbClr val="3A1450"/>
    <a:srgbClr val="FCB109"/>
    <a:srgbClr val="EF3607"/>
    <a:srgbClr val="E6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1870"/>
  </p:normalViewPr>
  <p:slideViewPr>
    <p:cSldViewPr snapToGrid="0" snapToObjects="1">
      <p:cViewPr>
        <p:scale>
          <a:sx n="115" d="100"/>
          <a:sy n="115" d="100"/>
        </p:scale>
        <p:origin x="2024" y="776"/>
      </p:cViewPr>
      <p:guideLst>
        <p:guide orient="horz" pos="204"/>
        <p:guide pos="3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 are</a:t>
            </a:r>
            <a:r>
              <a:rPr lang="en-US" sz="2000" b="1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BLOOM!</a:t>
            </a:r>
            <a:endParaRPr lang="en-US" sz="2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335546751968504"/>
          <c:y val="0.0125"/>
        </c:manualLayout>
      </c:layout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22460256"/>
        <c:axId val="-246557152"/>
      </c:barChart>
      <c:catAx>
        <c:axId val="-12246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46557152"/>
        <c:crosses val="autoZero"/>
        <c:auto val="1"/>
        <c:lblAlgn val="ctr"/>
        <c:lblOffset val="100"/>
        <c:noMultiLvlLbl val="0"/>
      </c:catAx>
      <c:valAx>
        <c:axId val="-24655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12246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232119422572"/>
          <c:y val="0.930511318897638"/>
          <c:w val="0.549517937130605"/>
          <c:h val="0.0694886418963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2000" b="1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</a:t>
            </a:r>
            <a:r>
              <a:rPr lang="en-US" sz="2000" b="1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are BLOOM!</a:t>
            </a:r>
            <a:endParaRPr lang="en-US" sz="2000" b="1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c:rich>
      </c:tx>
      <c:layout>
        <c:manualLayout>
          <c:xMode val="edge"/>
          <c:yMode val="edge"/>
          <c:x val="0.608712708644034"/>
          <c:y val="0.0700897581924569"/>
        </c:manualLayout>
      </c:layout>
      <c:overlay val="0"/>
      <c:spPr>
        <a:solidFill>
          <a:schemeClr val="tx1"/>
        </a:solidFill>
        <a:ln w="1905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94D60-15B1-7B42-8541-AA0C006389B4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7DB43-5672-B041-8762-47D21E493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9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EF0EE-893C-514D-B3C0-602ED1811FCD}" type="datetimeFigureOut">
              <a:rPr lang="en-US" smtClean="0"/>
              <a:t>4/17/18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39D8C-7700-AE4D-A37D-05B143E8F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4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9D8C-7700-AE4D-A37D-05B143E8F5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7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To edit data, right click on graphic and select “Edit data in Excel”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9D8C-7700-AE4D-A37D-05B143E8F5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1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To edit data, right click on graphic and select “Edit data in Excel”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9D8C-7700-AE4D-A37D-05B143E8F5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82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9D8C-7700-AE4D-A37D-05B143E8F5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39D8C-7700-AE4D-A37D-05B143E8F5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2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2901B44-5264-4445-A2CD-AC06F235C901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Picture 6" descr="Screen Shot 2017-06-14 at 12.32.00 PM.png">
              <a:extLst>
                <a:ext uri="{FF2B5EF4-FFF2-40B4-BE49-F238E27FC236}">
                  <a16:creationId xmlns="" xmlns:a16="http://schemas.microsoft.com/office/drawing/2014/main" id="{03D2434B-AD10-F946-91E4-9E163AF2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865350B1-E722-CB4B-B038-7E2F9339EE6E}"/>
                </a:ext>
              </a:extLst>
            </p:cNvPr>
            <p:cNvSpPr/>
            <p:nvPr/>
          </p:nvSpPr>
          <p:spPr>
            <a:xfrm>
              <a:off x="4341091" y="4398818"/>
              <a:ext cx="4491182" cy="503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05A5141-8C0C-D34E-9E07-8300D1BE2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96053">
              <a:off x="3161226" y="252624"/>
              <a:ext cx="5749558" cy="3354586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 userDrawn="1"/>
        </p:nvSpPr>
        <p:spPr>
          <a:xfrm>
            <a:off x="4466492" y="4138246"/>
            <a:ext cx="217456" cy="2605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020A2D-6D80-8544-95B6-826E359E5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103" y="3930333"/>
            <a:ext cx="4491182" cy="857250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="" xmlns:a16="http://schemas.microsoft.com/office/drawing/2014/main" id="{03FD1A49-6222-6041-A843-01BEAE6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8103" y="478758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fld id="{B5303E52-E7FE-E24E-AABF-D80517CFA3D5}" type="datetime1">
              <a:rPr lang="en-US" smtClean="0"/>
              <a:t>4/17/18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21425">
            <a:off x="4579383" y="2462529"/>
            <a:ext cx="15621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57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991834" y="936319"/>
            <a:ext cx="7061348" cy="493898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1836" y="1523024"/>
            <a:ext cx="7061918" cy="26035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3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991834" y="936319"/>
            <a:ext cx="3479001" cy="493898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763016" y="936319"/>
            <a:ext cx="3479001" cy="493898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91836" y="1523024"/>
            <a:ext cx="3479282" cy="26035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63018" y="1523024"/>
            <a:ext cx="3479282" cy="26035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526818" y="936319"/>
            <a:ext cx="2532439" cy="49389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313493" y="936319"/>
            <a:ext cx="2532439" cy="49389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083817" y="936319"/>
            <a:ext cx="2532439" cy="493898"/>
          </a:xfrm>
        </p:spPr>
        <p:txBody>
          <a:bodyPr>
            <a:normAutofit/>
          </a:bodyPr>
          <a:lstStyle>
            <a:lvl1pPr marL="0" indent="0">
              <a:buNone/>
              <a:defRPr sz="12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26819" y="1511300"/>
            <a:ext cx="2532644" cy="286734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313494" y="1511300"/>
            <a:ext cx="2532644" cy="286734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083818" y="1511301"/>
            <a:ext cx="2532644" cy="2673838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4" hasCustomPrompt="1"/>
          </p:nvPr>
        </p:nvSpPr>
        <p:spPr>
          <a:xfrm>
            <a:off x="573711" y="936319"/>
            <a:ext cx="1845650" cy="493896"/>
          </a:xfrm>
        </p:spPr>
        <p:txBody>
          <a:bodyPr>
            <a:normAutofit/>
          </a:bodyPr>
          <a:lstStyle>
            <a:lvl1pPr marL="0" indent="0">
              <a:buNone/>
              <a:defRPr sz="12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610923" y="936319"/>
            <a:ext cx="1845650" cy="49389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text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643901" y="936319"/>
            <a:ext cx="1845650" cy="49389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text</a:t>
            </a:r>
          </a:p>
          <a:p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676879" y="936319"/>
            <a:ext cx="1845650" cy="49389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add text</a:t>
            </a:r>
          </a:p>
          <a:p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573711" y="1511300"/>
            <a:ext cx="1845799" cy="286734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610923" y="1511300"/>
            <a:ext cx="1845799" cy="286734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643901" y="1511300"/>
            <a:ext cx="1845799" cy="2867343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676879" y="1511301"/>
            <a:ext cx="1845799" cy="263867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9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91014"/>
            <a:ext cx="4991100" cy="402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219221"/>
            <a:ext cx="2165350" cy="4226913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15816" y="471638"/>
            <a:ext cx="4595446" cy="260844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Place image here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457950" y="750888"/>
            <a:ext cx="1762125" cy="3079750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Place image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037898" y="3603822"/>
            <a:ext cx="3930256" cy="137636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>
                <a:solidFill>
                  <a:schemeClr val="accent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7AB2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Section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7AB2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Divider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7AB200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037898" y="3603822"/>
            <a:ext cx="3930256" cy="137636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7AB2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Section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7AB200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Divider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7AB200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1669" y="385780"/>
            <a:ext cx="3244431" cy="132715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81789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Section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 smtClean="0">
                <a:ln>
                  <a:noFill/>
                </a:ln>
                <a:solidFill>
                  <a:srgbClr val="F81789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Divider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81789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Justif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3606800" cy="5143501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r>
              <a:rPr lang="en-US" dirty="0" smtClean="0"/>
              <a:t>Place image here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064000" y="1063625"/>
            <a:ext cx="4622800" cy="2822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4064000" y="254445"/>
            <a:ext cx="4622800" cy="6046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60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Left Justified_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" y="1014412"/>
            <a:ext cx="3965411" cy="2921000"/>
          </a:xfrm>
          <a:prstGeom prst="rect">
            <a:avLst/>
          </a:prstGeom>
        </p:spPr>
      </p:pic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064000" y="1148862"/>
            <a:ext cx="4622800" cy="3118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Right Justified -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1714" y="1148863"/>
            <a:ext cx="4622800" cy="29249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43" y="860668"/>
            <a:ext cx="4586514" cy="3382292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Left Justified_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4" y="1014412"/>
            <a:ext cx="3954862" cy="2921000"/>
          </a:xfrm>
          <a:prstGeom prst="rect">
            <a:avLst/>
          </a:prstGeom>
        </p:spPr>
      </p:pic>
      <p:sp>
        <p:nvSpPr>
          <p:cNvPr id="11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064000" y="1148862"/>
            <a:ext cx="4622800" cy="3118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Right Justified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1714" y="1148863"/>
            <a:ext cx="4622800" cy="29249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15" y="1007206"/>
            <a:ext cx="4151946" cy="3066563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/>
          </p:nvPr>
        </p:nvSpPr>
        <p:spPr>
          <a:xfrm>
            <a:off x="280636" y="184107"/>
            <a:ext cx="8596502" cy="604674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49" y="4495666"/>
            <a:ext cx="839095" cy="5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9980" y="4531043"/>
            <a:ext cx="5029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7F8D3DC5-3F45-B743-A255-14F16BC972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6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0" r:id="rId5"/>
    <p:sldLayoutId id="2147483661" r:id="rId6"/>
    <p:sldLayoutId id="2147483663" r:id="rId7"/>
    <p:sldLayoutId id="2147483670" r:id="rId8"/>
    <p:sldLayoutId id="2147483671" r:id="rId9"/>
    <p:sldLayoutId id="2147483669" r:id="rId10"/>
    <p:sldLayoutId id="2147483666" r:id="rId11"/>
    <p:sldLayoutId id="2147483665" r:id="rId12"/>
    <p:sldLayoutId id="2147483664" r:id="rId13"/>
    <p:sldLayoutId id="2147483667" r:id="rId14"/>
    <p:sldLayoutId id="2147483668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ctr" defTabSz="457200" rtl="0" eaLnBrk="1" latinLnBrk="0" hangingPunct="1">
        <a:spcBef>
          <a:spcPct val="0"/>
        </a:spcBef>
        <a:buNone/>
        <a:defRPr lang="en-US" sz="4000" b="1" i="0" kern="1200" spc="-150" dirty="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PowerPoint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Bloom! is the movement to improve the world through the power of </a:t>
            </a:r>
            <a:r>
              <a:rPr lang="en-US" dirty="0" smtClean="0"/>
              <a:t>plants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Your Plant Power!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ex,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nisi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in. </a:t>
            </a:r>
          </a:p>
          <a:p>
            <a:endParaRPr lang="en-US" dirty="0"/>
          </a:p>
          <a:p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libero a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et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in.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gravida in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ex </a:t>
            </a:r>
            <a:r>
              <a:rPr lang="en-US" dirty="0" err="1"/>
              <a:t>vel</a:t>
            </a:r>
            <a:r>
              <a:rPr lang="en-US" dirty="0"/>
              <a:t> gravida </a:t>
            </a:r>
            <a:r>
              <a:rPr lang="en-US" dirty="0" err="1"/>
              <a:t>varius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 tempus, lacus 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lorem, et </a:t>
            </a:r>
            <a:r>
              <a:rPr lang="en-US" dirty="0" err="1"/>
              <a:t>tincidunt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 id ante. 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983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Nunc </a:t>
            </a:r>
            <a:r>
              <a:rPr lang="en-US" dirty="0" err="1" smtClean="0"/>
              <a:t>pulvinar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</a:t>
            </a:r>
            <a:r>
              <a:rPr lang="en-US" dirty="0" err="1" smtClean="0"/>
              <a:t>nunc</a:t>
            </a:r>
            <a:r>
              <a:rPr lang="en-US" dirty="0" smtClean="0"/>
              <a:t>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dictum.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ex,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nisi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in.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Proin</a:t>
            </a:r>
            <a:r>
              <a:rPr lang="en-US" dirty="0" smtClean="0"/>
              <a:t> </a:t>
            </a:r>
            <a:r>
              <a:rPr lang="en-US" dirty="0" err="1"/>
              <a:t>vel</a:t>
            </a:r>
            <a:r>
              <a:rPr lang="en-US" dirty="0"/>
              <a:t> libero a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et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in.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gravida in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ex </a:t>
            </a:r>
            <a:r>
              <a:rPr lang="en-US" dirty="0" err="1"/>
              <a:t>vel</a:t>
            </a:r>
            <a:r>
              <a:rPr lang="en-US" dirty="0"/>
              <a:t> gravida </a:t>
            </a:r>
            <a:r>
              <a:rPr lang="en-US" dirty="0" err="1"/>
              <a:t>varius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 tempus, lacus 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lorem, et </a:t>
            </a:r>
            <a:r>
              <a:rPr lang="en-US" dirty="0" err="1"/>
              <a:t>tincidunt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 id ante. </a:t>
            </a:r>
          </a:p>
        </p:txBody>
      </p:sp>
    </p:spTree>
    <p:extLst>
      <p:ext uri="{BB962C8B-B14F-4D97-AF65-F5344CB8AC3E}">
        <p14:creationId xmlns:p14="http://schemas.microsoft.com/office/powerpoint/2010/main" val="16150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Nunc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dictum.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nisi.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Sed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ex,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nisi </a:t>
            </a:r>
            <a:r>
              <a:rPr lang="en-US" dirty="0" err="1"/>
              <a:t>augue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in. </a:t>
            </a:r>
          </a:p>
          <a:p>
            <a:endParaRPr lang="en-US" dirty="0"/>
          </a:p>
          <a:p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libero a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semper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et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in.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gravida in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ex </a:t>
            </a:r>
            <a:r>
              <a:rPr lang="en-US" dirty="0" err="1"/>
              <a:t>vel</a:t>
            </a:r>
            <a:r>
              <a:rPr lang="en-US" dirty="0"/>
              <a:t> gravida </a:t>
            </a:r>
            <a:r>
              <a:rPr lang="en-US" dirty="0" err="1"/>
              <a:t>varius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 tempus, lacus 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lorem, et </a:t>
            </a:r>
            <a:r>
              <a:rPr lang="en-US" dirty="0" err="1"/>
              <a:t>tincidunt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 id ante. 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Nunc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Nullam</a:t>
            </a:r>
            <a:r>
              <a:rPr lang="en-US" dirty="0" smtClean="0"/>
              <a:t> </a:t>
            </a:r>
            <a:r>
              <a:rPr lang="en-US" dirty="0"/>
              <a:t>non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vitae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Morbi</a:t>
            </a:r>
            <a:r>
              <a:rPr lang="en-US" dirty="0" smtClean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a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Nunc at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420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nisi.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Donec</a:t>
            </a:r>
            <a:r>
              <a:rPr lang="en-US" dirty="0"/>
              <a:t> et </a:t>
            </a:r>
            <a:r>
              <a:rPr lang="en-US" dirty="0" err="1"/>
              <a:t>facilisis</a:t>
            </a:r>
            <a:r>
              <a:rPr lang="en-US" dirty="0"/>
              <a:t> sem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id </a:t>
            </a:r>
            <a:r>
              <a:rPr lang="en-US" dirty="0" err="1"/>
              <a:t>erat</a:t>
            </a:r>
            <a:r>
              <a:rPr lang="en-US" dirty="0"/>
              <a:t> porta </a:t>
            </a:r>
            <a:r>
              <a:rPr lang="en-US" dirty="0" err="1"/>
              <a:t>aliquam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Nunc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Integer et </a:t>
            </a:r>
            <a:r>
              <a:rPr lang="en-US" dirty="0" err="1"/>
              <a:t>velit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et et </a:t>
            </a:r>
            <a:r>
              <a:rPr lang="en-US" dirty="0" err="1"/>
              <a:t>leo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dirty="0" err="1"/>
              <a:t>Nullam</a:t>
            </a:r>
            <a:r>
              <a:rPr lang="en-US" dirty="0"/>
              <a:t> non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vitae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Maecenas </a:t>
            </a:r>
            <a:r>
              <a:rPr lang="en-US" dirty="0" err="1"/>
              <a:t>blandit</a:t>
            </a:r>
            <a:r>
              <a:rPr lang="en-US" dirty="0"/>
              <a:t> porta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semper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ac ligula in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Fusce</a:t>
            </a:r>
            <a:r>
              <a:rPr lang="en-US" dirty="0" smtClean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, </a:t>
            </a:r>
            <a:r>
              <a:rPr lang="en-US" dirty="0" err="1"/>
              <a:t>faucibus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porta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Integer ac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Integer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Proin</a:t>
            </a:r>
            <a:r>
              <a:rPr lang="en-US" dirty="0"/>
              <a:t> at </a:t>
            </a:r>
            <a:r>
              <a:rPr lang="en-US" dirty="0" err="1"/>
              <a:t>massa</a:t>
            </a:r>
            <a:r>
              <a:rPr lang="en-US" dirty="0"/>
              <a:t> vitae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gravida in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ex </a:t>
            </a:r>
            <a:r>
              <a:rPr lang="en-US" dirty="0" err="1"/>
              <a:t>vel</a:t>
            </a:r>
            <a:r>
              <a:rPr lang="en-US" dirty="0"/>
              <a:t> gravida </a:t>
            </a:r>
            <a:r>
              <a:rPr lang="en-US" dirty="0" err="1"/>
              <a:t>varius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tempus, lacus 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lorem, et </a:t>
            </a:r>
            <a:r>
              <a:rPr lang="en-US" dirty="0" err="1"/>
              <a:t>tincidunt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 id ante.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et </a:t>
            </a:r>
            <a:r>
              <a:rPr lang="en-US" dirty="0" err="1"/>
              <a:t>dapibus</a:t>
            </a:r>
            <a:r>
              <a:rPr lang="en-US" dirty="0"/>
              <a:t>. Maecenas </a:t>
            </a:r>
            <a:r>
              <a:rPr lang="en-US" dirty="0" err="1"/>
              <a:t>blandit</a:t>
            </a:r>
            <a:r>
              <a:rPr lang="en-US" dirty="0"/>
              <a:t> porta </a:t>
            </a:r>
            <a:r>
              <a:rPr lang="en-US" dirty="0" err="1"/>
              <a:t>imperdiet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Cras</a:t>
            </a:r>
            <a:r>
              <a:rPr lang="en-US" dirty="0" smtClean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nisi </a:t>
            </a:r>
            <a:r>
              <a:rPr lang="en-US" dirty="0" err="1"/>
              <a:t>sagittis</a:t>
            </a:r>
            <a:r>
              <a:rPr lang="en-US" dirty="0"/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16400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95994118"/>
              </p:ext>
            </p:extLst>
          </p:nvPr>
        </p:nvGraphicFramePr>
        <p:xfrm>
          <a:off x="492369" y="586646"/>
          <a:ext cx="4654061" cy="339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 Placeholder 2"/>
          <p:cNvSpPr txBox="1">
            <a:spLocks/>
          </p:cNvSpPr>
          <p:nvPr/>
        </p:nvSpPr>
        <p:spPr>
          <a:xfrm>
            <a:off x="5545016" y="1078525"/>
            <a:ext cx="3118338" cy="29073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Lorem ipsum dolor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, </a:t>
            </a:r>
            <a:r>
              <a:rPr lang="en-US" sz="1600" dirty="0" err="1" smtClean="0"/>
              <a:t>consectetur</a:t>
            </a:r>
            <a:r>
              <a:rPr lang="en-US" sz="1600" dirty="0" smtClean="0"/>
              <a:t> </a:t>
            </a:r>
            <a:r>
              <a:rPr lang="en-US" sz="1600" dirty="0" err="1" smtClean="0"/>
              <a:t>adipiscing</a:t>
            </a:r>
            <a:r>
              <a:rPr lang="en-US" sz="1600" dirty="0" smtClean="0"/>
              <a:t> </a:t>
            </a:r>
            <a:r>
              <a:rPr lang="en-US" sz="1600" dirty="0" err="1" smtClean="0"/>
              <a:t>elit</a:t>
            </a:r>
            <a:r>
              <a:rPr lang="en-US" sz="1600" dirty="0" smtClean="0"/>
              <a:t>, </a:t>
            </a:r>
            <a:r>
              <a:rPr lang="en-US" sz="1600" dirty="0" err="1" smtClean="0"/>
              <a:t>sed</a:t>
            </a:r>
            <a:r>
              <a:rPr lang="en-US" sz="1600" dirty="0" smtClean="0"/>
              <a:t> do </a:t>
            </a:r>
            <a:r>
              <a:rPr lang="en-US" sz="1600" dirty="0" err="1" smtClean="0"/>
              <a:t>eiusmod</a:t>
            </a:r>
            <a:r>
              <a:rPr lang="en-US" sz="1600" dirty="0" smtClean="0"/>
              <a:t> </a:t>
            </a:r>
            <a:r>
              <a:rPr lang="en-US" sz="1600" dirty="0" err="1" smtClean="0"/>
              <a:t>tempor</a:t>
            </a:r>
            <a:r>
              <a:rPr lang="en-US" sz="1600" dirty="0" smtClean="0"/>
              <a:t> </a:t>
            </a:r>
            <a:r>
              <a:rPr lang="en-US" sz="1600" dirty="0" err="1" smtClean="0"/>
              <a:t>incididunt</a:t>
            </a:r>
            <a:r>
              <a:rPr lang="en-US" sz="1600" dirty="0" smtClean="0"/>
              <a:t>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labore</a:t>
            </a:r>
            <a:r>
              <a:rPr lang="en-US" sz="1600" dirty="0" smtClean="0"/>
              <a:t> et </a:t>
            </a:r>
            <a:r>
              <a:rPr lang="en-US" sz="1600" dirty="0" err="1" smtClean="0"/>
              <a:t>dolore</a:t>
            </a:r>
            <a:r>
              <a:rPr lang="en-US" sz="1600" dirty="0" smtClean="0"/>
              <a:t> magna </a:t>
            </a:r>
            <a:r>
              <a:rPr lang="en-US" sz="1600" dirty="0" err="1" smtClean="0"/>
              <a:t>aliqua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enim</a:t>
            </a:r>
            <a:r>
              <a:rPr lang="en-US" sz="1600" dirty="0" smtClean="0"/>
              <a:t> ad minim </a:t>
            </a:r>
            <a:r>
              <a:rPr lang="en-US" sz="1600" dirty="0" err="1" smtClean="0"/>
              <a:t>veniam</a:t>
            </a:r>
            <a:r>
              <a:rPr lang="en-US" sz="1600" dirty="0" smtClean="0"/>
              <a:t>, </a:t>
            </a:r>
            <a:r>
              <a:rPr lang="en-US" sz="1600" dirty="0" err="1" smtClean="0"/>
              <a:t>quis</a:t>
            </a:r>
            <a:r>
              <a:rPr lang="en-US" sz="1600" dirty="0" smtClean="0"/>
              <a:t> </a:t>
            </a:r>
            <a:r>
              <a:rPr lang="en-US" sz="1600" dirty="0" err="1" smtClean="0"/>
              <a:t>nostrud</a:t>
            </a:r>
            <a:r>
              <a:rPr lang="en-US" sz="1600" dirty="0" smtClean="0"/>
              <a:t> exercitation </a:t>
            </a:r>
            <a:r>
              <a:rPr lang="en-US" sz="1600" dirty="0" err="1" smtClean="0"/>
              <a:t>ullamco</a:t>
            </a:r>
            <a:r>
              <a:rPr lang="en-US" sz="1600" dirty="0" smtClean="0"/>
              <a:t> </a:t>
            </a:r>
            <a:r>
              <a:rPr lang="en-US" sz="1600" dirty="0" err="1" smtClean="0"/>
              <a:t>laboris</a:t>
            </a:r>
            <a:r>
              <a:rPr lang="en-US" sz="1600" dirty="0" smtClean="0"/>
              <a:t> nisi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aliquip</a:t>
            </a:r>
            <a:r>
              <a:rPr lang="en-US" sz="1600" dirty="0" smtClean="0"/>
              <a:t> ex 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  <a:r>
              <a:rPr lang="en-US" sz="1600" dirty="0" err="1" smtClean="0"/>
              <a:t>commodo</a:t>
            </a:r>
            <a:r>
              <a:rPr lang="en-US" sz="1600" dirty="0" smtClean="0"/>
              <a:t> </a:t>
            </a:r>
            <a:r>
              <a:rPr lang="en-US" sz="1600" dirty="0" err="1" smtClean="0"/>
              <a:t>consequat</a:t>
            </a:r>
            <a:r>
              <a:rPr lang="en-US" sz="16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40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86939524"/>
              </p:ext>
            </p:extLst>
          </p:nvPr>
        </p:nvGraphicFramePr>
        <p:xfrm>
          <a:off x="3165232" y="221990"/>
          <a:ext cx="5849815" cy="4174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Placeholder 2"/>
          <p:cNvSpPr txBox="1">
            <a:spLocks/>
          </p:cNvSpPr>
          <p:nvPr/>
        </p:nvSpPr>
        <p:spPr>
          <a:xfrm>
            <a:off x="433757" y="943707"/>
            <a:ext cx="3270737" cy="29073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Lorem ipsum dolor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, </a:t>
            </a:r>
            <a:r>
              <a:rPr lang="en-US" sz="1600" dirty="0" err="1" smtClean="0"/>
              <a:t>consectetur</a:t>
            </a:r>
            <a:r>
              <a:rPr lang="en-US" sz="1600" dirty="0" smtClean="0"/>
              <a:t> </a:t>
            </a:r>
            <a:r>
              <a:rPr lang="en-US" sz="1600" dirty="0" err="1" smtClean="0"/>
              <a:t>adipiscing</a:t>
            </a:r>
            <a:r>
              <a:rPr lang="en-US" sz="1600" dirty="0" smtClean="0"/>
              <a:t> </a:t>
            </a:r>
            <a:r>
              <a:rPr lang="en-US" sz="1600" dirty="0" err="1" smtClean="0"/>
              <a:t>elit</a:t>
            </a:r>
            <a:r>
              <a:rPr lang="en-US" sz="1600" dirty="0" smtClean="0"/>
              <a:t>, </a:t>
            </a:r>
            <a:r>
              <a:rPr lang="en-US" sz="1600" dirty="0" err="1" smtClean="0"/>
              <a:t>sed</a:t>
            </a:r>
            <a:r>
              <a:rPr lang="en-US" sz="1600" dirty="0" smtClean="0"/>
              <a:t> do </a:t>
            </a:r>
            <a:r>
              <a:rPr lang="en-US" sz="1600" dirty="0" err="1" smtClean="0"/>
              <a:t>eiusmod</a:t>
            </a:r>
            <a:r>
              <a:rPr lang="en-US" sz="1600" dirty="0" smtClean="0"/>
              <a:t> </a:t>
            </a:r>
            <a:r>
              <a:rPr lang="en-US" sz="1600" dirty="0" err="1" smtClean="0"/>
              <a:t>tempor</a:t>
            </a:r>
            <a:r>
              <a:rPr lang="en-US" sz="1600" dirty="0" smtClean="0"/>
              <a:t> </a:t>
            </a:r>
            <a:r>
              <a:rPr lang="en-US" sz="1600" dirty="0" err="1" smtClean="0"/>
              <a:t>incididunt</a:t>
            </a:r>
            <a:r>
              <a:rPr lang="en-US" sz="1600" dirty="0" smtClean="0"/>
              <a:t>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labore</a:t>
            </a:r>
            <a:r>
              <a:rPr lang="en-US" sz="1600" dirty="0" smtClean="0"/>
              <a:t> et </a:t>
            </a:r>
            <a:r>
              <a:rPr lang="en-US" sz="1600" dirty="0" err="1" smtClean="0"/>
              <a:t>dolore</a:t>
            </a:r>
            <a:r>
              <a:rPr lang="en-US" sz="1600" dirty="0" smtClean="0"/>
              <a:t> magna </a:t>
            </a:r>
            <a:r>
              <a:rPr lang="en-US" sz="1600" dirty="0" err="1" smtClean="0"/>
              <a:t>aliqua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enim</a:t>
            </a:r>
            <a:r>
              <a:rPr lang="en-US" sz="1600" dirty="0" smtClean="0"/>
              <a:t> ad minim </a:t>
            </a:r>
            <a:r>
              <a:rPr lang="en-US" sz="1600" dirty="0" err="1" smtClean="0"/>
              <a:t>veniam</a:t>
            </a:r>
            <a:r>
              <a:rPr lang="en-US" sz="1600" dirty="0" smtClean="0"/>
              <a:t>, </a:t>
            </a:r>
            <a:r>
              <a:rPr lang="en-US" sz="1600" dirty="0" err="1" smtClean="0"/>
              <a:t>quis</a:t>
            </a:r>
            <a:r>
              <a:rPr lang="en-US" sz="1600" dirty="0" smtClean="0"/>
              <a:t> </a:t>
            </a:r>
            <a:r>
              <a:rPr lang="en-US" sz="1600" dirty="0" err="1" smtClean="0"/>
              <a:t>nostrud</a:t>
            </a:r>
            <a:r>
              <a:rPr lang="en-US" sz="1600" dirty="0" smtClean="0"/>
              <a:t> exercitation </a:t>
            </a:r>
            <a:r>
              <a:rPr lang="en-US" sz="1600" dirty="0" err="1" smtClean="0"/>
              <a:t>ullamco</a:t>
            </a:r>
            <a:r>
              <a:rPr lang="en-US" sz="1600" dirty="0" smtClean="0"/>
              <a:t> </a:t>
            </a:r>
            <a:r>
              <a:rPr lang="en-US" sz="1600" dirty="0" err="1" smtClean="0"/>
              <a:t>laboris</a:t>
            </a:r>
            <a:r>
              <a:rPr lang="en-US" sz="1600" dirty="0" smtClean="0"/>
              <a:t> nisi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aliquip</a:t>
            </a:r>
            <a:r>
              <a:rPr lang="en-US" sz="1600" dirty="0" smtClean="0"/>
              <a:t> ex 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  <a:r>
              <a:rPr lang="en-US" sz="1600" dirty="0" err="1" smtClean="0"/>
              <a:t>commodo</a:t>
            </a:r>
            <a:r>
              <a:rPr lang="en-US" sz="1600" dirty="0" smtClean="0"/>
              <a:t> </a:t>
            </a:r>
            <a:r>
              <a:rPr lang="en-US" sz="1600" dirty="0" err="1" smtClean="0"/>
              <a:t>consequat</a:t>
            </a:r>
            <a:r>
              <a:rPr lang="en-US" sz="16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080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18788" r="189" b="53237"/>
          <a:stretch/>
        </p:blipFill>
        <p:spPr>
          <a:xfrm>
            <a:off x="3395308" y="1436874"/>
            <a:ext cx="4122254" cy="2756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" t="73" r="189" b="26846"/>
          <a:stretch/>
        </p:blipFill>
        <p:spPr>
          <a:xfrm>
            <a:off x="614459" y="1068994"/>
            <a:ext cx="1874456" cy="327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1" y="417033"/>
            <a:ext cx="2290328" cy="4470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30" y="1280212"/>
            <a:ext cx="4477698" cy="36077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6804" y="211744"/>
            <a:ext cx="8229600" cy="857250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spcBef>
                <a:spcPct val="0"/>
              </a:spcBef>
              <a:buNone/>
              <a:defRPr lang="en-US" sz="4000" b="1" i="0" kern="1200" spc="-15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 smtClean="0"/>
              <a:t>Mock-up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spcBef>
                <a:spcPct val="0"/>
              </a:spcBef>
              <a:buNone/>
              <a:defRPr lang="en-US" sz="4000" b="1" i="0" kern="1200" spc="-15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mtClean="0"/>
              <a:t>Icons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36" y="792761"/>
            <a:ext cx="1116708" cy="111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22" y="1140446"/>
            <a:ext cx="990181" cy="618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13" y="1211644"/>
            <a:ext cx="666750" cy="66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13" y="2383110"/>
            <a:ext cx="784225" cy="80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43" y="2392008"/>
            <a:ext cx="660400" cy="866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78" y="2382602"/>
            <a:ext cx="1343025" cy="650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09" y="2102402"/>
            <a:ext cx="1122831" cy="11228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3" y="959002"/>
            <a:ext cx="771525" cy="784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65" y="1103694"/>
            <a:ext cx="860425" cy="774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2" y="2325960"/>
            <a:ext cx="657225" cy="86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69" y="2293464"/>
            <a:ext cx="745415" cy="9317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40" y="1151402"/>
            <a:ext cx="860425" cy="803275"/>
          </a:xfrm>
          <a:prstGeom prst="rect">
            <a:avLst/>
          </a:prstGeom>
        </p:spPr>
      </p:pic>
      <p:pic>
        <p:nvPicPr>
          <p:cNvPr id="16" name="Shape 383"/>
          <p:cNvPicPr preferRelativeResize="0"/>
          <p:nvPr/>
        </p:nvPicPr>
        <p:blipFill rotWithShape="1">
          <a:blip r:embed="rId15">
            <a:alphaModFix amt="99000"/>
          </a:blip>
          <a:srcRect/>
          <a:stretch/>
        </p:blipFill>
        <p:spPr>
          <a:xfrm>
            <a:off x="549338" y="3428133"/>
            <a:ext cx="1247700" cy="124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Shape 38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77543" y="3466233"/>
            <a:ext cx="1200000" cy="1209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" name="Shape 38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44885" y="3443555"/>
            <a:ext cx="1257300" cy="1257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Shape 386"/>
          <p:cNvPicPr preferRelativeResize="0"/>
          <p:nvPr/>
        </p:nvPicPr>
        <p:blipFill rotWithShape="1"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827" y="3428133"/>
            <a:ext cx="1247700" cy="12573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90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Where we’ve been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Where we’re going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we’ll get there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8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r="30806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064000" y="1063625"/>
            <a:ext cx="4622800" cy="32152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BLOOM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8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 smtClean="0"/>
              <a:t>laborum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</p:spTree>
    <p:extLst>
      <p:ext uri="{BB962C8B-B14F-4D97-AF65-F5344CB8AC3E}">
        <p14:creationId xmlns:p14="http://schemas.microsoft.com/office/powerpoint/2010/main" val="17789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</p:spTree>
    <p:extLst>
      <p:ext uri="{BB962C8B-B14F-4D97-AF65-F5344CB8AC3E}">
        <p14:creationId xmlns:p14="http://schemas.microsoft.com/office/powerpoint/2010/main" val="9704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8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Vivamus</a:t>
            </a:r>
            <a:r>
              <a:rPr lang="en-US" dirty="0" smtClean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 tempus, lacus ac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,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lorem, et </a:t>
            </a:r>
            <a:r>
              <a:rPr lang="en-US" dirty="0" err="1"/>
              <a:t>tincidunt</a:t>
            </a:r>
            <a:r>
              <a:rPr lang="en-US" dirty="0"/>
              <a:t> mi </a:t>
            </a:r>
            <a:r>
              <a:rPr lang="en-US" dirty="0" err="1"/>
              <a:t>mauris</a:t>
            </a:r>
            <a:r>
              <a:rPr lang="en-US" dirty="0"/>
              <a:t> id ante. </a:t>
            </a:r>
          </a:p>
          <a:p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</p:spTree>
    <p:extLst>
      <p:ext uri="{BB962C8B-B14F-4D97-AF65-F5344CB8AC3E}">
        <p14:creationId xmlns:p14="http://schemas.microsoft.com/office/powerpoint/2010/main" val="6065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D3DC5-3F45-B743-A255-14F16BC972B4}" type="slidenum">
              <a:rPr lang="en-US" smtClean="0"/>
              <a:t>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Your Plant Power!</a:t>
            </a:r>
          </a:p>
        </p:txBody>
      </p:sp>
    </p:spTree>
    <p:extLst>
      <p:ext uri="{BB962C8B-B14F-4D97-AF65-F5344CB8AC3E}">
        <p14:creationId xmlns:p14="http://schemas.microsoft.com/office/powerpoint/2010/main" val="9391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rgbClr val="1C2133"/>
      </a:dk1>
      <a:lt1>
        <a:srgbClr val="FFFFFF"/>
      </a:lt1>
      <a:dk2>
        <a:srgbClr val="656665"/>
      </a:dk2>
      <a:lt2>
        <a:srgbClr val="EEECE1"/>
      </a:lt2>
      <a:accent1>
        <a:srgbClr val="47C4D5"/>
      </a:accent1>
      <a:accent2>
        <a:srgbClr val="4A0065"/>
      </a:accent2>
      <a:accent3>
        <a:srgbClr val="7AB200"/>
      </a:accent3>
      <a:accent4>
        <a:srgbClr val="FE7308"/>
      </a:accent4>
      <a:accent5>
        <a:srgbClr val="F81789"/>
      </a:accent5>
      <a:accent6>
        <a:srgbClr val="ABEA29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991</Words>
  <Application>Microsoft Macintosh PowerPoint</Application>
  <PresentationFormat>On-screen Show (16:9)</PresentationFormat>
  <Paragraphs>120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 Black</vt:lpstr>
      <vt:lpstr>Calibri</vt:lpstr>
      <vt:lpstr>Times New Roman</vt:lpstr>
      <vt:lpstr>Arial</vt:lpstr>
      <vt:lpstr>Office Theme</vt:lpstr>
      <vt:lpstr>PowerPoint template</vt:lpstr>
      <vt:lpstr>PowerPoint Presentation</vt:lpstr>
      <vt:lpstr>PowerPoint Presentation</vt:lpstr>
      <vt:lpstr>PowerPoint Presentation</vt:lpstr>
      <vt:lpstr>We are BLOOM!</vt:lpstr>
      <vt:lpstr>Find Your Plant Power!</vt:lpstr>
      <vt:lpstr>Find Your Plant Power!</vt:lpstr>
      <vt:lpstr>Find Your Plant Power!</vt:lpstr>
      <vt:lpstr>Find Your Plant Power!</vt:lpstr>
      <vt:lpstr>Find Your Plant Power!</vt:lpstr>
      <vt:lpstr>Find Your Plant Power!</vt:lpstr>
      <vt:lpstr>Find Your Plant Power!</vt:lpstr>
      <vt:lpstr>Find Your Plant Power!</vt:lpstr>
      <vt:lpstr>PowerPoint Presentation</vt:lpstr>
      <vt:lpstr>PowerPoint Presentation</vt:lpstr>
      <vt:lpstr>PowerPoint Presentation</vt:lpstr>
      <vt:lpstr>PowerPoint Presentation</vt:lpstr>
    </vt:vector>
  </TitlesOfParts>
  <Company>FH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Magner</dc:creator>
  <cp:lastModifiedBy>Duran, Jasmine</cp:lastModifiedBy>
  <cp:revision>82</cp:revision>
  <cp:lastPrinted>2017-06-20T15:00:02Z</cp:lastPrinted>
  <dcterms:created xsi:type="dcterms:W3CDTF">2017-06-13T19:51:34Z</dcterms:created>
  <dcterms:modified xsi:type="dcterms:W3CDTF">2018-04-17T19:07:52Z</dcterms:modified>
</cp:coreProperties>
</file>